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af"/>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af">
                <a:solidFill>
                  <a:schemeClr val="tx1">
                    <a:lumMod val="50000"/>
                    <a:lumOff val="50000"/>
                  </a:schemeClr>
                </a:solidFill>
              </a:rPr>
              <a:t>No. 45 Die Woord van God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af" sz="4400"/>
              <a:t>Die Goeie Nuus van die Engel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f" sz="4000">
                <a:solidFill>
                  <a:srgbClr val="FF0000"/>
                </a:solidFill>
              </a:rPr>
              <a:t>Vandag se vasvra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af" sz="3600">
                <a:solidFill>
                  <a:schemeClr val="tx1">
                    <a:lumMod val="65000"/>
                    <a:lumOff val="35000"/>
                  </a:schemeClr>
                </a:solidFill>
              </a:rPr>
              <a:t>Wie het die nuus aan Maria gegee?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af" sz="2800">
                <a:solidFill>
                  <a:schemeClr val="tx1">
                    <a:lumMod val="65000"/>
                    <a:lumOff val="35000"/>
                  </a:schemeClr>
                </a:solidFill>
              </a:rPr>
              <a:t>① </a:t>
            </a:r>
            <a:r xmlns:a="http://schemas.openxmlformats.org/drawingml/2006/main">
              <a:rPr altLang="ko-KR" dirty="0" lang="af"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af" sz="2800">
                <a:solidFill>
                  <a:schemeClr val="tx1">
                    <a:lumMod val="65000"/>
                    <a:lumOff val="35000"/>
                  </a:schemeClr>
                </a:solidFill>
              </a:rPr>
              <a:t>② </a:t>
            </a:r>
            <a:r xmlns:a="http://schemas.openxmlformats.org/drawingml/2006/main">
              <a:rPr altLang="ko-KR" dirty="0" lang="af" sz="2800">
                <a:solidFill>
                  <a:schemeClr val="tx1">
                    <a:lumMod val="65000"/>
                    <a:lumOff val="35000"/>
                  </a:schemeClr>
                </a:solidFill>
              </a:rPr>
              <a:t>Mary se vriend</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f" sz="2800">
                <a:solidFill>
                  <a:schemeClr val="tx1">
                    <a:lumMod val="65000"/>
                    <a:lumOff val="35000"/>
                  </a:schemeClr>
                </a:solidFill>
              </a:rPr>
              <a:t>③ </a:t>
            </a:r>
            <a:r xmlns:a="http://schemas.openxmlformats.org/drawingml/2006/main">
              <a:rPr altLang="ko-KR" dirty="0" lang="af"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af" sz="2800">
                <a:solidFill>
                  <a:schemeClr val="tx1">
                    <a:lumMod val="65000"/>
                    <a:lumOff val="35000"/>
                  </a:schemeClr>
                </a:solidFill>
              </a:rPr>
              <a:t>④ </a:t>
            </a:r>
            <a:r xmlns:a="http://schemas.openxmlformats.org/drawingml/2006/main">
              <a:rPr altLang="ko-KR" dirty="0" lang="af"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f" sz="2800">
                <a:solidFill>
                  <a:srgbClr val="FF0000"/>
                </a:solidFill>
              </a:rPr>
              <a:t>③ </a:t>
            </a:r>
            <a:r xmlns:a="http://schemas.openxmlformats.org/drawingml/2006/main">
              <a:rPr altLang="ko-KR" dirty="0" lang="af"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GEEN. 54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Samaritaanse vrou by die put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wie die water drink wat Ek hom gee, sal nooit dors kry nie. Waarlik, die water wat Ek hom gee, sal in hom 'n fontein word van water wat opwel tot die ewige lewe."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Terwyl Jesus deur die land van Samaria gegaan het, het hy 'n vrou by die put ontmoet en gesê. "Gee my asseblief 'n bietjie water."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f" altLang="ko-KR" sz="2600">
                <a:solidFill>
                  <a:schemeClr val="tx1">
                    <a:lumMod val="65000"/>
                    <a:lumOff val="35000"/>
                  </a:schemeClr>
                </a:solidFill>
              </a:rPr>
              <a:t>Die vrou was ongelooflik. Omdat die Jode nie met die Samaritane praat nie. "As jy geweet het wie ek is, sou jy my vir water gevra het." Jesus het gesê</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f" altLang="ko-KR" sz="2600">
                <a:solidFill>
                  <a:schemeClr val="tx1">
                    <a:lumMod val="65000"/>
                    <a:lumOff val="35000"/>
                  </a:schemeClr>
                </a:solidFill>
              </a:rPr>
              <a:t>“Want die water wat ek gee, is die water van die lewe wat nooit weer dors het nie.” Die vrou het nuuskierig geword oor Jesus. "Wie is jy, kan jy vir my daardie water gee?"</a:t>
            </a:r>
            <a:r xmlns:a="http://schemas.openxmlformats.org/drawingml/2006/main">
              <a:rPr lang="af"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“Ek is die Christus en die Seun van God,” het Jesus geantwoord. Sy het geskrik hieroor.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af" altLang="ko-KR" sz="2600">
                <a:solidFill>
                  <a:schemeClr val="tx1">
                    <a:lumMod val="65000"/>
                    <a:lumOff val="35000"/>
                  </a:schemeClr>
                </a:solidFill>
              </a:rPr>
              <a:t>Sy het haar waterkruik gelos en teruggegaan na die dorp en vir die mense van Jesus gesê. Baie mense het Jesus kom ontmoet en in Hom geglo as hulle Verlosser.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Sodra die Samaritaanse vrou Jesus ontmoet het, het sy die waterkruik gelos en teruggegaan na die dorpie om die goeie nuus van redding aan die dorpenaars oor te dra.</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Uiteindelik is baie mense gered deur die evangelie wat sy verkondig het te hoor en te glo.</a:t>
            </a:r>
            <a:r xmlns:a="http://schemas.openxmlformats.org/drawingml/2006/main">
              <a:rPr altLang="en-US" lang="af"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af" sz="3200">
                <a:solidFill>
                  <a:schemeClr val="tx1">
                    <a:lumMod val="65000"/>
                    <a:lumOff val="35000"/>
                  </a:schemeClr>
                </a:solidFill>
              </a:rPr>
              <a:t>Het jy Jesus ontmoet? Vertel jy vir ander van Jesus? Wat van om Jesus soos 'n Samaritaanse vrou aan ander voor te stel?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ons die water van die lewe gee om nooit na ons siele te dors nie.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Waar het Jesus 'n Samaritaanse vrou ontmoet?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in die paleis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op die dorp</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straat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by die mark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by die put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by die put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f" sz="4000">
                <a:solidFill>
                  <a:srgbClr val="FF0000"/>
                </a:solidFill>
              </a:rPr>
              <a:t>Vandag se Woord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f" sz="3600">
                <a:solidFill>
                  <a:schemeClr val="tx1">
                    <a:lumMod val="65000"/>
                    <a:lumOff val="35000"/>
                  </a:schemeClr>
                </a:solidFill>
              </a:rPr>
              <a:t>Jy sal swanger word en 'n seun in die wêreld bring, en jy moet hom die naam Jesus gee.</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f" sz="2800">
                <a:solidFill>
                  <a:schemeClr val="tx1">
                    <a:lumMod val="65000"/>
                    <a:lumOff val="35000"/>
                  </a:schemeClr>
                </a:solidFill>
              </a:rPr>
              <a:t>Lukas</a:t>
            </a:r>
            <a:r xmlns:a="http://schemas.openxmlformats.org/drawingml/2006/main">
              <a:rPr altLang="en-US" dirty="0" lang="af" sz="2800">
                <a:solidFill>
                  <a:schemeClr val="tx1">
                    <a:lumMod val="65000"/>
                    <a:lumOff val="35000"/>
                  </a:schemeClr>
                </a:solidFill>
              </a:rPr>
              <a:t> </a:t>
            </a:r>
            <a:r xmlns:a="http://schemas.openxmlformats.org/drawingml/2006/main">
              <a:rPr altLang="ko-KR" dirty="0" lang="af"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wie die water drink wat Ek hom gee, sal nooit dors kry nie. Waarlik, die water wat Ek hom gee, sal in hom 'n fontein word van water wat opwel tot die ewige lewe."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Gooi jou net in diep water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sê Jesus vir Simon: Moenie bang wees nie, van nou af sal jy mense vang.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wat op Petrus se boot gegaan en die woord oorgelewer het, het vir Petrus gesê. "Gaan nou diep water toe en gooi 'n net om die vis te vang."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“Meester, ons het die hele nag hard gewerk en niks gevang nie. Maar omdat jy so sê, sal ek die nette uitgooi.”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Toe hulle dit gedoen het, het hulle so 'n groot aantal visse gevang dat hulle nette begin breek het. Petrus was hieroor verbaas.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af" sz="3000">
                <a:solidFill>
                  <a:schemeClr val="tx1">
                    <a:lumMod val="65000"/>
                    <a:lumOff val="35000"/>
                  </a:schemeClr>
                </a:solidFill>
              </a:rPr>
              <a:t>Op daardie oomblik het Petrus berou gehad met die wete dat Jesus die Seun van God was. "Ek is 'n sondaar."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f" sz="3000">
                <a:solidFill>
                  <a:schemeClr val="tx1">
                    <a:lumMod val="65000"/>
                    <a:lumOff val="35000"/>
                  </a:schemeClr>
                </a:solidFill>
              </a:rPr>
              <a:t>Jesus het gesê. “Moenie bang wees nie, van nou af sal jy ’n visserman wees wat mense vat.” Petrus het alles verlaat en 'n dissipel van Jesus geword.</a:t>
            </a:r>
            <a:r xmlns:a="http://schemas.openxmlformats.org/drawingml/2006/main">
              <a:rPr altLang="en-US" lang="af"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Petrus, wat Jesus ontmoet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bekeer en gehoorsaam net daar.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Is daar bekering en gehoorsaamheid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aan Jesus in jou lewe?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Petrus het alles laat vaar en Jesus gevolg. Soos Petrus moet jy 'n dissipel wees wat ware bekering en gehoorsaamheid ken.</a:t>
            </a:r>
            <a:r xmlns:a="http://schemas.openxmlformats.org/drawingml/2006/main">
              <a:rPr altLang="en-US" lang="af"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een wat wonderwerke doen wat mense se ervarings en vermoëns te bowe gaan.</a:t>
            </a:r>
            <a:r xmlns:a="http://schemas.openxmlformats.org/drawingml/2006/main">
              <a:rPr altLang="en-US" lang="af"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46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Baba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was Petrus se werk?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herder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visserman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boer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visserman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sê Jesus vir Simon: Moenie bang wees nie, van nou af sal jy mense vang.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wat die dissipels geroep het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Filippus het Natanael gekry en vir hom gesê: "Ons het die een gevind waaroor Moses in die wet geskryf het, en oor wie die profete ook geskryf het: Jesus van Nasaret, die seun van Josef."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Petrus, Andreas en hulle buurman, Filippus, geroep om 'n dissipel te wees. "Volg my!"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Filippus het Jesus aan sy vriend Natanael voorgestel. "Die Messias wat die profete in die Ou Testament geskryf het, het verskyn."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"Nasaret! Kan die Messias daarvandaan kom?" vra Natanael. “Kom kyk,” sê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vir Natanael gesê. “Jy is ’n ware Israeliet, ek het jou gesien toe jy nog onder die vyeboom was voordat Filippus jou geroep het.”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Natanael was hieroor verbaas en het eer aan Jesus gegee: "Rabbi, jy is die Seun van God en die Koning van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Sodra Natanael dit uitgevind het</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Jesus is die Messias, hy het Jesus eer gegee.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Hy het 'n dissipel van Jesus geword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eer gee aan Jesus wat ons Verlosser is, en 'n lewe as dissipel van Jesus lei en Hom gehoorsaam.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Vandag is in die stad van Dawid vir jou 'n Verlosser gebore; hy is Christus die Here.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Soos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mense as dissipels roep om soos Hy te wees.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Wie het Jesus aan Natanael voorgestel?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② </a:t>
            </a:r>
            <a:r xmlns:a="http://schemas.openxmlformats.org/drawingml/2006/main">
              <a:rPr altLang="ko-KR" lang="af"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Filippus het Natanael gekry en vir hom gesê: "Ons het die een gevind waaroor Moses in die wet geskryf het, en oor wie die profete ook geskryf het: Jesus van Nasaret, die seun van Josef."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persoon wat deur die dak afgekom het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staan op, vat sy mat en stap uit met die oog op almal. Dit het almal verstom en hulle het God geprys en gesê: "Ons het nog nooit so iets gesien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mense van Jesus se genesing gehoor het, het mense hul verlamde vriend gebring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daar was te veel mense waar Jesus was. Hulle kon dus nie hulle verlamde vriend deur die dak na Jesus toe neem nie.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Uiteindelik het diegene wat verlamde vriend gebring het deur die dak gebreek en verlamde vriend na Jesus toe gestuur.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hulle geloof gesien en gesê. "Jou sondes is vergewe. Staan op en gaan huis toe."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Verbasend genoeg is die verlamde op die oomblik genees. Toe het hy opgestaan en gewandel en God verheerlik.</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af" altLang="ko-KR" sz="2400">
                <a:solidFill>
                  <a:schemeClr val="tx1">
                    <a:lumMod val="65000"/>
                    <a:lumOff val="35000"/>
                  </a:schemeClr>
                </a:solidFill>
              </a:rPr>
              <a:t>Toe dit tyd was vir Maria om 'n baba te hê, moes sy na Bethlehem gaan. Maar omdat daar nie plek was nie, het sy 'n baba in 'n krip gehad..</a:t>
            </a:r>
            <a:r xmlns:a="http://schemas.openxmlformats.org/drawingml/2006/main">
              <a:rPr lang="af"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Paralytic se vriende het probleme en gestremdhede gehad, maar hulle kon nie opgee om na Jesus toe te gaan nie. Omdat hulle geloof in Jesus gehad het.</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Het ons geloof in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Wanneer ons met geloof na Jesus toe kom, moet ons nie opgee nie ten spyte van die moeilikhede en struikelblokke wat ons blokkeer.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Sodoende sal ons soos 'n verlamde man aan God eer kan bring.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verwerp nie diegene wat na Hom toe kom nie. En Hy gee wat nodig is vir dié wat na Hom toe kom.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Waardeur het verlamde na Jesus gekom?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venster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hek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muur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dak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dak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staan op, vat sy mat en stap uit met die oog op almal. Dit het almal verstom en hulle het God geprys en gesê: "Ons het nog nooit so iets gesien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roep Matteus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Terwyl Jesus daarvandaan verder gaan, sien Hy 'n man met die naam Matteus by die tollenaar se hokkie sit. “Volg my,” het hy vir hom gesê, en Matthew het opgestaan en hom gevolg.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Daar was 'n tollenaar met die naam van Matthew. Hy was 'n tollenaar namens Rome vir die Israeliete.</a:t>
            </a:r>
            <a:r xmlns:a="http://schemas.openxmlformats.org/drawingml/2006/main">
              <a:rPr lang="af"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Matthew was 'n tollenaar, so hy het baie geld gehad. Maar die Jode het die tollenaars gehaat wat vir Rome, die veroweraar, gewerk het.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na Matteus gekyk wat by die belastinghokkie sit en vir hom gesê. "Volg my"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Matteus het dadelik alles laat vaar en Jesus gevolg. Dit was omdat hy vir Jesus gedank het dat hy hom geroep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Intussen het 'n stem uit die hemel gekom na die herders wat na die skape in Betlehem omgesien het.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"Dokter is nie nodig vir die gesondes nie, maar die siekes." Matteus het 'n dissipel van Jesus geword.</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Matteus was 'n tollenaar wat deur sy mense gehaat is. Maar, Jesus het Matteus geroep en hom dissipel gemaak.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is ook God se volk. Maar ons is nie genoeg om as dissipels van Jesus geroep te word nie.</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af" sz="3200">
                <a:solidFill>
                  <a:schemeClr val="tx1">
                    <a:lumMod val="65000"/>
                    <a:lumOff val="35000"/>
                  </a:schemeClr>
                </a:solidFill>
              </a:rPr>
              <a:t>Jesus roep ons egter om sy dissipels te maak. Daarom moet ons hom gehoorsaam om sy roeping waardig te wees.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roep mense wat in die wêreld verwerp is om God se mense te word.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was Matthew se werk?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belastinggaarder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visserman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belastinggaarder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Terwyl Jesus daarvandaan verder gaan, sien Hy 'n man met die naam Matteus by die tollenaar se hokkie sit. “Volg my,” het hy vir hom gesê, en Matthew het opgestaan en hom gevolg.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het die twaalf dissipels gekies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Een van daardie dae het Jesus uitgegaan na 'n berghelling om te bid, en die nag deurgebring om tot God te bid.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Toe dit môre word, het Hy sy dissipels na Hom geroep en twaalf van hulle gekies, wat Hy ook as apostels aangewys het.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6:</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Daar was baie mense wat Jesus gehoor en gevolg het. Hulle het saam met Jesus gegaan en by Jesus geleer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Nadat Jesus gebid het, het Jesus spesifiek twaalf van hulle as nabye dissipels gekies.</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Hulle is gekies om saam met Jesus te lewe, om die evangelie te verkondig en om demone uit te dryf.</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“Eer aan die hemel, vrede op aarde! Wees bly, Jesus is gebore.” Engele uit die hemel gesê</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f" sz="3000">
                <a:solidFill>
                  <a:schemeClr val="tx1">
                    <a:lumMod val="65000"/>
                    <a:lumOff val="35000"/>
                  </a:schemeClr>
                </a:solidFill>
              </a:rPr>
              <a:t>Die dissipels was 'n verskeidenheid mense: sommige van hulle was vissermanne, 'n tollenaar, 'n revolusionêr, sommige van hulle was warm humeur.</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Jesus het tot God gebid om sy dissipels goed te kies, en Hy het hulle goed gekies, goed vir hulle gesorg en hulle goed geleer.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Dit is hoekom Jesus sy dissipels gekies het: 1) om hulle die woord van God te leer, 2) om hulle die evangelie te laat verkondig volgens wat hulle geleer het, en 3) om hulle die krag van die koninkryk van God te laat verkondig. Om hierdie redes het Jesus sy dissipels gekies.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Ons is ook dissipels van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f" sz="2800">
                <a:solidFill>
                  <a:schemeClr val="tx1">
                    <a:lumMod val="65000"/>
                    <a:lumOff val="35000"/>
                  </a:schemeClr>
                </a:solidFill>
              </a:rPr>
              <a:t>Ons werk is dieselfde as die werk van die twaalf dissipels van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f" sz="2800">
                <a:solidFill>
                  <a:schemeClr val="tx1">
                    <a:lumMod val="65000"/>
                    <a:lumOff val="35000"/>
                  </a:schemeClr>
                </a:solidFill>
              </a:rPr>
              <a:t>Kom ons leef 'n dissipel se lewe vanaf vandag </a:t>
            </a:r>
            <a:r xmlns:a="http://schemas.openxmlformats.org/drawingml/2006/main">
              <a:rPr altLang="ko-KR" lang="af" sz="3200">
                <a:solidFill>
                  <a:schemeClr val="tx1">
                    <a:lumMod val="65000"/>
                    <a:lumOff val="35000"/>
                  </a:schemeClr>
                </a:solidFill>
              </a:rPr>
              <a:t>.</a:t>
            </a:r>
            <a:r xmlns:a="http://schemas.openxmlformats.org/drawingml/2006/main">
              <a:rPr altLang="en-US" lang="af"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ons die waarheid van die hemel leer sodat ons soos Jesus se dissipels kan groei.</a:t>
            </a:r>
            <a:r xmlns:a="http://schemas.openxmlformats.org/drawingml/2006/main">
              <a:rPr altLang="en-US" lang="af"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Hoeveel dissipels het Jesus as apostels (die wat gestuur is) gekies?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tien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elf</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twaalf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veertien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twaalf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Een van daardie dae het Jesus uitgegaan na 'n berghelling om te bid, en die nag deurgebring om tot God te bid.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Toe dit môre word, het Hy sy dissipels na Hom geroep en twaalf van hulle gekies, wat Hy ook as apostels aangewys het.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6:</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Evangelie wat Jesus op die berg geleer het.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En toe hy die skare sien, het hy op 'n berghang geklim en gaan sit. Sy dissipels het na Hom gekom,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en hy het hulle begin leer deur te sê:</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“Salig is die armes van gees, want aan hulle behoort die koninkryk van die hemel.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die skares op die berg geleer hoe om as mense van die koninkryk van God te lewe.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“Salig is die armes van gees, want aan hulle behoort die koninkryk van die hemel.</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Soos die engele gesê het, Jesus is gesond in 'n krip gebore.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Jy het geleer om jou tande met jou tande terug te betaal, maar Ek sê vir jou om die linkerwang te gee vir elkeen wat die regterwang slaan. Dan sal julle kinders van God wees!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Kyk na die voëls in die lug. Voëls doen nie plaaswerk nie, maar God voed hulle almal. Sal Hy nie meer vir jou sorg as die voëls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Mense was baie verras deur Jesus se lering. Omdat Jesus gesag gehad het anders as gewone Bybelleraars.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vertel ons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dat die lewens van God se mense anders is as dié van die wêreld.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Is daar enige verskille in ons lewens van diegene wat nie in Jesus glo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Kom ons kyk na onsself en leef 'n lewe wat die koninkryk van God waardig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ons verander om soos die mense van die koninkryk van God te lewe.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kan die armes van gees kry?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kos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eer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koninkryk van God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koninkryk van God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En toe hy die skare sien, het hy op 'n berghang geklim en gaan sit. Sy dissipels het na Hom gekom,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en hy het hulle begin leer deur te sê:</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“Salig is die armes van gees, want aan hulle behoort die koninkryk van die hemel.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61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maak die storm stil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het opgestaan, die wind bestraf en vir die branders gesê: "Stil! Wees stil!" Toe het die wind gaan lê en dit was heeltemal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en sy dissipels het saam op 'n boot geklim om die Galilea-meer oor te steek.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af" altLang="ko-KR" sz="2500">
                <a:solidFill>
                  <a:schemeClr val="tx1">
                    <a:lumMod val="65000"/>
                    <a:lumOff val="35000"/>
                  </a:schemeClr>
                </a:solidFill>
              </a:rPr>
              <a:t>Betlehem-herders het gekom om die Seun van God te sien wat mense sou red. “Jesus! die Seun van God! Dankie dat jy na hierdie land gekom het!”</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Terwyl hy die meer oorgesteek het, het daar skielik 'n woedende wind gewaai en 'n skrikwekkende golf het gekom.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dissipels het uiteindelik vir Jesus gesê. "Juffrou, gee jy nie om as ons verdrink nie!"</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die wind bestraf en vir die branders gesê: “Bly stil! Wees stil!" Toe het die wind gaan lê en dit was heeltemal kalm.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Hulle was verskrik en vra vir mekaar: “Wie is dit? Selfs die wind en die golwe gehoorsaam hom!”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Net God kan die see beveel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en die wind.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Daarom is Jesus die God wat die wêreld skep en regeer.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Jesus wat ons glo is nie een van baie gode nie, maar die enigste en almagtige Skeppergod.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ons geloof laat groei deur hierdie feit te onthou.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eienaar van alle dinge wat alles in hierdie wêreld maak en regeer.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Jesus oor die see en die wind beveel?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wees stil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hardloop en speel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wakker word</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oop</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jou</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oë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wees stil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het opgestaan, die wind bestraf en vir die branders gesê: "Stil! Wees stil!" Toe het die wind gaan lê en dit was heeltemal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Wie het aan my klere geraak?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sy van Jesus hoor, het sy agter hom in die skare aangekom en sy mantel aangeraak,</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28.want sy het gedink: "As ek net aan sy klere raak, sal ek gesond word."</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wat die meester van alles 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is die seun van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toe Jesus na hierdie land gekom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hy is gebore in 'n krip met 'n nederige figuur.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wat in Jesus glo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kinders van God 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ons moet nederig en laag lewe soos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Baie mense het van Jesus gehoor, en hulle het Jesus gevolg.</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kom 'n vrou agter hom aan en raak aan die klere van Jesus om gesond te word.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 Vrou het 12 jaar lank aan ’n siekte genaamd bloeding gely. Sy het baie maniere probeer om dit reg te maak, maar dit was nie reggemaak nie en sy het al wat sy gehad het spandeer.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"Wie het aan my klere geraak?" Jesus het dadelik besef dat sy krag van Hom uitgegaan het. Sy het gekom en voor sy voete geval en hom die volle waarheid vertel.</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Jesus sê vir haar: Dogter, jou geloof het jou genees. Gaan in vrede.'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Die vrou wat al vir 12 jaar aan bloeding gely het, het na Jesus toe gegaan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met geloof.</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Jesus het die vrou genees en haar geloof voor die mense geprys.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God sien steeds ons geloof raak.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Wanneer ons moeilike dinge ontmoet,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laat ons met geloof na God toe kom.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ken ons pyne en probleme en los dit op.</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die vrou wat 12 jaar lank siek was met Jesus geraak?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hare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voete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klere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klere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sy van Jesus hoor, het sy agter hom in die skare aangekom en sy mantel aangeraak,</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want sy het gedink: "As ek net aan sy klere raak, sal ek gesond word."</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63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Talitha kom!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f" sz="4000">
                <a:solidFill>
                  <a:srgbClr val="FF0000"/>
                </a:solidFill>
              </a:rPr>
              <a:t>Vandag se Woord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f" sz="3600">
                <a:solidFill>
                  <a:schemeClr val="tx1">
                    <a:lumMod val="65000"/>
                    <a:lumOff val="35000"/>
                  </a:schemeClr>
                </a:solidFill>
              </a:rPr>
              <a:t>Jy sal swanger word en 'n seun in die wêreld bring, en jy moet hom die naam Jesus gee.</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f" sz="2800">
                <a:solidFill>
                  <a:schemeClr val="tx1">
                    <a:lumMod val="65000"/>
                    <a:lumOff val="35000"/>
                  </a:schemeClr>
                </a:solidFill>
              </a:rPr>
              <a:t>Lukas</a:t>
            </a:r>
            <a:r xmlns:a="http://schemas.openxmlformats.org/drawingml/2006/main">
              <a:rPr altLang="en-US" dirty="0" lang="af" sz="2800">
                <a:solidFill>
                  <a:schemeClr val="tx1">
                    <a:lumMod val="65000"/>
                    <a:lumOff val="35000"/>
                  </a:schemeClr>
                </a:solidFill>
              </a:rPr>
              <a:t> </a:t>
            </a:r>
            <a:r xmlns:a="http://schemas.openxmlformats.org/drawingml/2006/main">
              <a:rPr altLang="ko-KR" dirty="0" lang="af"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het in nederigheid en nederigheid na die aarde gekom, maar Hy is ons ware Koning.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het haar aan die hand geneem en vir haar gesê: "Talitha-koum!" (wat beteken: "Meisietjie, ek sê vir jou, staan op!"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 Man met die naam van Jaïrus, die owerste van die sinagoge, het na Jesus gekom en gesê; “My dogter is besig om te sterf. Help my."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Op pad huis toe saam met Jesus het 'n man gehardloop en vertel dat sy dogter reeds gesterf het.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By die huis aangekom, was Jaïrus se dogter reeds dood, en mense het gehuil.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ingegaan en vir hulle gesê: Die kind is nie dood nie, maar aan die slaap.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'Hy het haar aan die hand gevat en vir haar gesê: "Talitha-koum!" (wat beteken: "Meisietjie, ek sê vir jou, staan op!" ). Dadelik staan die meisie op en loop rond.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is die een wat die dood regeer.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Die dood is vir mense die vreeslikste ding, maar Jesus het dit oorwin.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sal eendag vroeër of later sterf.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jy hoef nie bang te wees vir die dood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Dit is omdat Jesus die een is wat die dood regeer.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En ons glo in Jesus wat die dood oorwin het.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terselfdertyd die Een wat lewe gee en die Een wat die lewe regeer.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beteken "Talitha-koum!" beteken?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af" sz="2800">
                <a:solidFill>
                  <a:schemeClr val="tx1">
                    <a:lumMod val="65000"/>
                    <a:lumOff val="35000"/>
                  </a:schemeClr>
                </a:solidFill>
              </a:rPr>
              <a:t>Klein dogtertjie, eet ontbyt!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Meisie, gaan slaap!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Meisie, staan 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Meisie, sing 'n lied!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Meisie, staan op!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Hy het haar aan die hand geneem en vir haar gesê: "Talitha-koum!" (wat beteken: "Meisietjie, ek sê vir jou, staan op!"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Vasvra</a:t>
            </a:r>
            <a:r xmlns:a="http://schemas.openxmlformats.org/drawingml/2006/main">
              <a:rPr altLang="en-US" lang="af"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Waar is Jesus gebore?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is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huis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paleis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in 'n krip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luukse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in 'n krip</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64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’n Siek man by die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Toe sê Jesus vir hom: Staan op, tel jou mat op en loop.</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f" altLang="ko-KR" sz="3600">
                <a:solidFill>
                  <a:schemeClr val="tx1">
                    <a:lumMod val="65000"/>
                    <a:lumOff val="35000"/>
                  </a:schemeClr>
                </a:solidFill>
              </a:rPr>
              <a:t>Dadelik is die man genees; hy tel sy mat op en loop. Die dag waarop dit plaasgevind het, was 'n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Johannes 5:</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'n poel met die naam Betesda in Jerusalem. 'n Groot aantal siekes het daar saamgedrom en gewag vir die beweging van die waters.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Want 'n engel van die Here het op sekere tye in die bad afgegaan en die water in beroering gebring; wie dan eers, ná die oproer van die water, ingegaan het, is gesond gemaak van watter siekte hy ook al gehad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Daar was 'n man wat nie kon loop nie. Toe Jesus hom sien en die man vra wat agt en dertig jaar daar was. “Wil jy gesond word?”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“Meneer, ek het niemand om my in die swembad te help as die water geroer word nie. Help my asseblief!" Toe sê Jesus vir hom: Staan op! Tel jou mat op en loop.”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Soos Jesus gesê het, het hy sy mat opgetel en geloop. Die siek man wat 38 jaar lank siek was, is dadelik genees.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Die nodigste ding vir die siekes by die bad van Betesda was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genees te word.</a:t>
            </a:r>
            <a:r xmlns:a="http://schemas.openxmlformats.org/drawingml/2006/main">
              <a:rPr lang="af"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Jesus weet wat ons nodig het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beter as ons.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Jesus is die Een wat ons gee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wat ons nodig het.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alle siektes genees en die mag het om oor alles te heers.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die siek man vir Jesus gevra om te doen?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Genees my siekte, asseblief!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Red my, asseblief!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Gee my 'n bietjie kos, asseblief!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Help my om af te gaan in die swembad as water oproer, asseblief!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Help my om af te gaan in die swembad as water oproer, asseblief!</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Vandag is in die stad van Dawid vir jou 'n Verlosser gebore; hy is Christus die Here.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Soos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Toe sê Jesus vir hom: Staan op, tel jou mat op en loop.</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f" altLang="ko-KR" sz="3600">
                <a:solidFill>
                  <a:schemeClr val="tx1">
                    <a:lumMod val="65000"/>
                    <a:lumOff val="35000"/>
                  </a:schemeClr>
                </a:solidFill>
              </a:rPr>
              <a:t>9.Die man is dadelik genees; hy tel sy mat op en loop. Die dag waarop dit plaasgevind het, was 'n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Johannes 5:</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wat 5 000 Mans gevoed het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Jesus het toe die brode geneem, gedank en aan die wat gesit het uitgedeel soveel as wat hulle wou. Hy het dieselfde met die vis gedoen.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Meer as vyfduisend mense het bymekaargekom om na Jesus se lering te luister.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dit was middagete tyd. Almal was honger, maar hulle het nie iets gehad om te eet nie, en al wat hulle gehad het, was twee visse en vyf brode.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toe die brood en die vis geneem, gedank en aan die wat gesit het uitgedeel soveel as wat hulle wou.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iets wonderliks het gebeur! Die 5 000 mense het genoeg gehad om vol te wees!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En hulle het dit bymekaargemaak en twaalf mandjies gevul met die stukke van die vyf garsbrode wat oorgebly het van die wat geëet het.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Vir ons is daar geen manier om meer as 5 000 mense vol te maak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met vyf brode en twee vissies.</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Maar Jesus, die Seun van God, het wonderwerke met hulle gedoen.</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Dit is belangriker dat ons altyd by Jesus is as dat ons iets baie het of nie.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vir ons oorvloedig kos kan gee.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47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Baie geluk met Jesus se verjaarsdag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Hoeveel kos was oor nadat Jesus 5 000 mense gevoed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tien mandjies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elf mandjies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twaalf mandjies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dertien mandjies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twaalf mandjies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Jesus het toe die brode geneem, gedank en aan die wat gesit het uitgedeel soveel as wat hulle wou. Hy het dieselfde met die vis gedoen.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loop op die water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Toe hulle drie of drie en 'n half myl geroei het, sien hulle Jesus nader aan die boot en op die water loop; en hulle was verskrik.</a:t>
            </a:r>
            <a:endParaRPr xmlns:a="http://schemas.openxmlformats.org/drawingml/2006/main" lang="en-US" altLang="ko-KR" sz="3600"/>
          </a:p>
          <a:p>
            <a:pPr xmlns:a="http://schemas.openxmlformats.org/drawingml/2006/main" lvl="0">
              <a:defRPr/>
            </a:pPr>
            <a:r xmlns:a="http://schemas.openxmlformats.org/drawingml/2006/main">
              <a:rPr lang="af" altLang="ko-KR" sz="3600"/>
              <a:t>Maar Hy sê vir hulle: Dit is Ek; moenie bang wees nie.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Terwyl Jesus alleen op die berg gebid het, het sy dissipels met die boot geroei na die oorkant van die meer.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Uiteindelik was dit donker en die wind en die water het sterk en onstuimig geword.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“Kyk daar! Iemand loop op die water!“ Hulle was doodbang. Een van hulle het uitgeroep: "Iemand loop op die water!"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“Dit is ek: moenie bang wees nie!” Dit is Jesus wat op die water loop.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Hulle was hieroor verbaas. Hulle het Jesus op die boot verwelkom. Hulle het gedink: "Jesus moet die seun van God wees!"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Om op water te loop is iets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niemand kan doen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Maar Jesus het op die water geloop</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om sy dissipels te vind.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Omdat Jesus 'n spesiale man 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seun van God.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moet regtig glo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dat Jesus die Seun van God is.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hulle by die huis kom, sien hulle die kind saam met sy moeder Maria, en hulle het neergebuig en hom aanbid. Toe het hulle hul skatte oopgemaak en geskenke van goud en wierook en mirre aan hom gegee.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rgbClr val="ff0000"/>
                </a:solidFill>
              </a:rPr>
              <a:t>Wie is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na ons toe kom om ons te help en te red, maak nie saak watter struikelblokke ons het nie.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Hoe het Jesus na sy dissipels in die middel van die meer gekom??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vlieg op die water..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klim op die vinniger boot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swem..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op die water loop..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op die water loop..</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Toe hulle drie of drie en 'n half myl geroei het, sien hulle Jesus nader aan die boot en op die water loop; en hulle was verskrik.</a:t>
            </a:r>
            <a:endParaRPr xmlns:a="http://schemas.openxmlformats.org/drawingml/2006/main" lang="en-US" altLang="ko-KR" sz="3600"/>
          </a:p>
          <a:p>
            <a:pPr xmlns:a="http://schemas.openxmlformats.org/drawingml/2006/main" lvl="0">
              <a:defRPr/>
            </a:pPr>
            <a:r xmlns:a="http://schemas.openxmlformats.org/drawingml/2006/main">
              <a:rPr lang="af" altLang="ko-KR" sz="3600"/>
              <a:t>Maar Hy sê vir hulle: Dit is Ek; moenie bang wees nie.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Petrus se belydenis van Christus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Simon Petrus antwoord: U is die Christus, die Seun van die lewende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Matteus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Eendag het Jesus vir sy dissipels gevra: "Wie sê mense is die Seun van die mens?"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Hulle het geantwoord: “Sommige sê Johannes die Doper; ander sê Elia; en een van die profete."</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wat van jou?" het hy gevra. "Wie sê jy is ek?"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Simon Petrus antwoord: U is die Christus, die Seun van die lewende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met groot blydskap gesê. "Jy is reg oor jou belydenis! Op hierdie rots sal ek my kerk bou!"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Jesus gebore is, het 'n ster aan die dokters in die ooste verskyn.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Petrus het presies geweet wie Jesus was, en hy het presies oor Jesus bely.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En nadat Jesus dit gehoor het, het Jesus Petrus geprys vir sy regte belydenis.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Wie dink ons is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Ons moet Jesus presies ken soos die Bybel sê, en ons moet presies oor Jesus bely soos die Bybel sê.</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rgbClr val="ff0000"/>
                </a:solidFill>
              </a:rPr>
              <a:t>Wie is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sy kerk bou op die regte belydenis van geloof.</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Wie het Petrus gesê is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die Christus, die Seun van God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Kragtige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Johannes die Doper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① </a:t>
            </a:r>
            <a:r xmlns:a="http://schemas.openxmlformats.org/drawingml/2006/main">
              <a:rPr lang="af" altLang="ko-KR" sz="2800">
                <a:solidFill>
                  <a:srgbClr val="ff0000"/>
                </a:solidFill>
              </a:rPr>
              <a:t>die Christus, die Seun van God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Simon Petrus antwoord: U is die Christus, die Seun van die lewende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Matteus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verhaal van die dwase ryk man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"Maar God het vir hom gesê: 'Jou dwaas! Hierdie nag sal jou lewe van jou geëis word. Wie sal dan kry wat jy vir jouself voorberei het?'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gesê: 'n Man se lewe het niks te doen met wat hy het nie."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En Jesus het vir ons 'n storie vertel.</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af" altLang="ko-KR" sz="3200">
                <a:solidFill>
                  <a:schemeClr val="tx1">
                    <a:lumMod val="65000"/>
                    <a:lumOff val="35000"/>
                  </a:schemeClr>
                </a:solidFill>
              </a:rPr>
              <a:t>Dit gaan oor 'n dwase ryk man.</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ryk man was gelukkig om 'n groter pakhuis vir sy rykdom en graan te bou. "Ek het baie kos in die pakhuis bymekaargemaak, my siel, geniet dit nou!"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sê God vir die ryk man.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"Jy is 'n dwaas! As ek vandag jou lewe neem, wie se eiendom sal al jou rykdom wees?"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“Hierdie ster is sigbaar wanneer die koning gebore word! Kom ons volg die ster!” Dokters het die ster begin volg.</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klaar gepraat en gesê: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"Moenie rykdom vir jou opgaar nie, maar vir God. Doen jou bes om diegene in nood te help.</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af" altLang="ko-KR" sz="3500">
                <a:solidFill>
                  <a:schemeClr val="tx1">
                    <a:lumMod val="65000"/>
                    <a:lumOff val="35000"/>
                  </a:schemeClr>
                </a:solidFill>
              </a:rPr>
              <a:t>Waarvoor word jou geld gebruik?</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af" altLang="ko-KR" sz="3500">
                <a:solidFill>
                  <a:schemeClr val="tx1">
                    <a:lumMod val="65000"/>
                    <a:lumOff val="35000"/>
                  </a:schemeClr>
                </a:solidFill>
              </a:rPr>
              <a:t>Word dit net gebruik om net jou tevrede te stel?</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f" altLang="ko-KR" sz="3500">
                <a:solidFill>
                  <a:schemeClr val="tx1">
                    <a:lumMod val="65000"/>
                    <a:lumOff val="35000"/>
                  </a:schemeClr>
                </a:solidFill>
              </a:rPr>
              <a:t>Geld moet gebruik word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f" altLang="ko-KR" sz="3500">
                <a:solidFill>
                  <a:schemeClr val="tx1">
                    <a:lumMod val="65000"/>
                    <a:lumOff val="35000"/>
                  </a:schemeClr>
                </a:solidFill>
              </a:rPr>
              <a:t>tot eer van God.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f" altLang="ko-KR" sz="3500">
                <a:solidFill>
                  <a:schemeClr val="tx1">
                    <a:lumMod val="65000"/>
                    <a:lumOff val="35000"/>
                  </a:schemeClr>
                </a:solidFill>
              </a:rPr>
              <a:t>Ons is die mense van die koninkryk van God. Daarom is dit vir ons nodig om mense in nood met ons eie geld te help.</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eienaar van alle lewe, en van alle rykdom.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die dwase ryk man vir sy siel gedoen?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Hy het die armes gehelp.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Hy het God aanbid.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Hy het die evangelie verkondig.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Hy het baie rykdom opgegaar.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Hy het baie rykdom opgegaar.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"Maar God het vir hom gesê: 'Jou dwaas! Hierdie nag sal jou lewe van jou geëis word. Wie sal dan kry wat jy vir jouself voorberei het?'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69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Op soek na die verlore skaap</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sê vir julle dat daar net so meer blydskap in die hemel sal wees oor een sondaar wat hom bekeer as oor nege-en-negentig regverdiges wat hulle nie hoef te bekeer nie.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Op 'n dag is 'n skaap alleen gelos, geskei van haar vriende se skape.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herder het die skape getel en gevind dat een van die honderd verdwyn het!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herder het 99 skape gelos en uitgegaan op soek na 'n verlore een.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ster het oor die stalle van Bethlehem gestop. Die Bybel het geprofeteer dat Jesus in Betlehem gebore 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En uiteindelik het die herder die verlore skaap gevind.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Die herder het van blydskap met die skape by die huis gekom en 'n groot fees gehad.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klaar gepraat en gesê: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"Net soos die herder 'n verlore skaap vind,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God is tevrede met die bekering van een sondaar.”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Die herder moes ontelbare opofferings maak om 'n verlore skaap te vind.</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Jesus het sy lewe opgeoffer om ons te red.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Ons moet vir Jesus dankie sê dat Hy ons gered het soos 'n verlore skaap.</a:t>
            </a:r>
            <a:r xmlns:a="http://schemas.openxmlformats.org/drawingml/2006/main">
              <a:rPr lang="af"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r xmlns:a="http://schemas.openxmlformats.org/drawingml/2006/main">
              <a:rPr lang="af" altLang="en-US" sz="3600">
                <a:solidFill>
                  <a:srgbClr val="0070c0"/>
                </a:solidFill>
              </a:rPr>
              <a:t> </a:t>
            </a:r>
            <a:r xmlns:a="http://schemas.openxmlformats.org/drawingml/2006/main">
              <a:rPr lang="af"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behae het in ons bekering van sonde.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die herder nie gedoen terwyl hy na 'n verlore skaap gesoek het nie?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Hy het 99 skape gelos om die verlore een te deursoek.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Hy was bly om die verlore een te vind.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Hy het 'n nuwe skaap gekoop.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Hy het mense ingeroep vir 'n partytjie.</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Hy het 'n nuwe skaap gekoop.</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sê vir julle dat daar net so meer blydskap in die hemel sal wees oor een sondaar wat hom bekeer as oor nege-en-negentig regverdiges wat hulle nie hoef te bekeer nie.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verhaal van barmhartige Samaritaan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af" altLang="ko-KR" sz="3600"/>
              <a:t>"Watter van hierdie drie dink jy was 'n buurman van die man wat in die hande van rowers geval het?"</a:t>
            </a:r>
            <a:endParaRPr xmlns:a="http://schemas.openxmlformats.org/drawingml/2006/main" lang="en-US" altLang="ko-KR" sz="3600"/>
          </a:p>
          <a:p>
            <a:pPr xmlns:a="http://schemas.openxmlformats.org/drawingml/2006/main" lvl="0">
              <a:defRPr/>
            </a:pPr>
            <a:r xmlns:a="http://schemas.openxmlformats.org/drawingml/2006/main">
              <a:rPr lang="af" altLang="ko-KR" sz="3600"/>
              <a:t>Die deskundige in die wet het geantwoord: "Die een wat hom genadig was." Jesus het vir hom gesê: "Gaan doen net so."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Terwyl ’n man alleen geloop het, het hy rowers ontmoet. Hulle het hom van sy klere uitgetrek, hom geslaan en weggegaan en hom halfdood agtergelaat.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sien 'n priester hom toevallig op pad, hy het aan die ander kant verbygegaan. So ook 'n Leviet.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Binne die stalle van Betlehem was Maria, Josef en die baba Jesus, wat as koning na die aarde gekom het.</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Derdens het 'n Samaritaan hom toevallig gesien. Die Samaritane was mense waarvan die Jode nie gehou het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die Samaritaan het hom oor hom ontferm, so behandel en goed na hom gesorg.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gesê: "Die volk van God moet te eniger tyd 'n goeie naaste wees wat diegene help wat in nood 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Die priester en Leviete het op die oog af na aan God gelyk, maar hulle het niemand anders liefgehad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Samaritaan was op die oog af nie naby aan God nie, maar was 'n goeie naaste wat bereid was om ander lief te hê.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behoort ook diegene te wees wat ons naaste in nood help as ons naby God is.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Ons is diegene wat gedwing word om vir ons sondes te sterf, net soos diegene wat beroof is.</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f" altLang="ko-KR" sz="3600">
                <a:solidFill>
                  <a:schemeClr val="tx1">
                    <a:lumMod val="65000"/>
                    <a:lumOff val="35000"/>
                  </a:schemeClr>
                </a:solidFill>
              </a:rPr>
              <a:t>Maar Jesus is die een wat ons uit hierdie verskriklike situasie gered het.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die priester en die Leviet gedoen toe hulle 'n man sien wat beroof 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Hulle het vir hom gebid.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Die het sy wonde behandel.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Hulle het hom hospitaal toe geneem.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Hulle het aan die ander kant by hom verbygegaan.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Hulle het aan die ander kant by hom verbygegaan.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"Watter van hierdie drie dink jy was 'n buurman van die man wat in die hande van rowers geval het?"</a:t>
            </a:r>
            <a:endParaRPr xmlns:a="http://schemas.openxmlformats.org/drawingml/2006/main" lang="en-US" altLang="ko-KR" sz="3600"/>
          </a:p>
          <a:p>
            <a:pPr xmlns:a="http://schemas.openxmlformats.org/drawingml/2006/main" lvl="0">
              <a:defRPr/>
            </a:pPr>
            <a:r xmlns:a="http://schemas.openxmlformats.org/drawingml/2006/main">
              <a:rPr lang="af" altLang="ko-KR" sz="3600"/>
              <a:t>Die deskundige in die wet het geantwoord: "Die een wat hom genadig was." Jesus het vir hom gesê: "Gaan doen net so."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71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Maria en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f" altLang="ko-KR" sz="4000"/>
              <a:t>maar net een ding is nodig. Maria het gekies wat beter is, en dit sal nie van haar weggeneem word nie.”</a:t>
            </a:r>
            <a:endParaRPr xmlns:a="http://schemas.openxmlformats.org/drawingml/2006/main" lang="en-US" altLang="ko-KR" sz="4000"/>
          </a:p>
          <a:p>
            <a:pPr xmlns:a="http://schemas.openxmlformats.org/drawingml/2006/main" lvl="0">
              <a:defRPr/>
            </a:pPr>
            <a:r xmlns:a="http://schemas.openxmlformats.org/drawingml/2006/main">
              <a:rPr lang="af"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f"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is genooi na die huis van Maria en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Dokters uit die Ooste het vir Jesus die goud, wierook en mirre wat hulle voorberei het as geskenk gegee. “Dankie Jesus dat U na hierdie land gekom het!”</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Terwyl Marta besig was om te werk, het Maria gretig na Jesus geluister.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“Ek kan nie glo dat Mary my alleen laat werk as ek so besig is nie,” dink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Uiteindelik het Marta by Jesus gekla. "Jesus, laat Maria asseblief gaan. Ek het te veel werk om alleen te doen."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gesê: "Moenie te veel doen nie. Maria hou daarvan om te luister, so sy sal aanhou luister."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Marta het gedink dit is nie reg vir Maria om na Jesus te luister wanneer hulle baie dinge gehad het om te doen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Maar Jesus het hulle geleer dat dit kosbaarder is as enigiets anders om na Jesus te luister.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tyd om te luister en die Bybel te leer is vir ons die kosbaarste tyd.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moenie tyd ontneem word om na die Bybel te luister en daaruit te leer nie.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diegene liefhet wat die woord van God hoor.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Mary gedoen terwyl Martha baie gewerk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Sy het gebid.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Sy het na Jesus se woord geluister.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Sy het geslaap.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Sy het Martha hard gehelp.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② </a:t>
            </a:r>
            <a:r xmlns:a="http://schemas.openxmlformats.org/drawingml/2006/main">
              <a:rPr lang="af" altLang="ko-KR" sz="2800">
                <a:solidFill>
                  <a:srgbClr val="ff0000"/>
                </a:solidFill>
              </a:rPr>
              <a:t>Sy het na Jesus se woord geluister.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f" altLang="ko-KR" sz="4000"/>
              <a:t>maar net een ding is nodig. Maria het gekies wat beter is, en dit sal nie van haar weggeneem word nie.”</a:t>
            </a:r>
            <a:endParaRPr xmlns:a="http://schemas.openxmlformats.org/drawingml/2006/main" lang="en-US" altLang="ko-KR" sz="4000"/>
          </a:p>
          <a:p>
            <a:pPr xmlns:a="http://schemas.openxmlformats.org/drawingml/2006/main" lvl="0">
              <a:defRPr/>
            </a:pPr>
            <a:r xmlns:a="http://schemas.openxmlformats.org/drawingml/2006/main">
              <a:rPr lang="af"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f"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f" altLang="ko-KR" sz="2500" dirty="0">
                <a:solidFill>
                  <a:schemeClr val="tx1">
                    <a:lumMod val="65000"/>
                    <a:lumOff val="35000"/>
                  </a:schemeClr>
                </a:solidFill>
              </a:rPr>
              <a:t>Daar het 'n maagd met die naam Maria in Galilea, Israel, gewoon. Sy was verloof aan 'n jong man met die naam Josef.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Die dokters het Jesus, die Koning, selfs ver van Israel af kom aanbid.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Jesus is die ware koning van mense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oor die hele wêreld.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Jesus is ook my koning.</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'n lewe lei van aanbidding en navolging van Jesus, wat altyd Koning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verdien ons aanbidding.</a:t>
            </a:r>
            <a:r xmlns:a="http://schemas.openxmlformats.org/drawingml/2006/main">
              <a:rPr altLang="en-US" lang="af"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Watter een het Jesus nie as verjaarsdaggeskenk ontvang nie?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goud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wierook</a:t>
            </a:r>
            <a:r xmlns:a="http://schemas.openxmlformats.org/drawingml/2006/main">
              <a:rPr altLang="en-US" lang="af"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mirre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rekenaar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rekenaar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hulle by die huis kom, sien hulle die kind saam met sy moeder Maria, en hulle het neergebuig en hom aanbid. Toe het hulle hul skatte oopgemaak en geskenke van goud en wierook en mirre aan hom gegee.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Geen.</a:t>
            </a:r>
            <a:r xmlns:a="http://schemas.openxmlformats.org/drawingml/2006/main">
              <a:rPr lang="af" altLang="en-US" b="1">
                <a:solidFill>
                  <a:schemeClr val="tx1">
                    <a:lumMod val="50000"/>
                    <a:lumOff val="50000"/>
                  </a:schemeClr>
                </a:solidFill>
              </a:rPr>
              <a:t> </a:t>
            </a:r>
            <a:r xmlns:a="http://schemas.openxmlformats.org/drawingml/2006/main">
              <a:rPr lang="af" altLang="ko-KR" b="1">
                <a:solidFill>
                  <a:schemeClr val="tx1">
                    <a:lumMod val="50000"/>
                    <a:lumOff val="50000"/>
                  </a:schemeClr>
                </a:solidFill>
              </a:rPr>
              <a:t>48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Baba Jesus het na Egipte ontsnap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hulle weg was, het 'n engel van die Here in 'n droom aan Josef verskyn. "Staan op," het hy gesê, "vat die kind en sy moeder en vlug na Egipte. Bly daar totdat ek jou sê, want Herodes gaan die kind soek om hom dood te maak."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Herodes, koning van Israel, het die nuus van Jesus se geboorte gehoor deur die Magi, wat beplan het om Jesus dood te maak.</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God, wat al Herodes se sameswering geken het, het egter in 'n droom gesê die Magi moet van Herodes af weggaan.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Ook Maria se man Josef het 'n engel in 'n droom hoor sê: “Vlug na Egipte. Herodes gaan Jesus doodmaak.”</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Toe Josef dit hoor, het hy Maria en die baba Jesus geneem en van Herodes na Egipte gevlug.</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af" sz="2800">
                <a:solidFill>
                  <a:schemeClr val="tx1">
                    <a:lumMod val="65000"/>
                    <a:lumOff val="35000"/>
                  </a:schemeClr>
                </a:solidFill>
              </a:rPr>
              <a:t>Eendag het 'n engel aan Maria verskyn. “Groete, julle wat hoogs begunstig is! Die Here is met jou.”</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Intussen het Herodes, wat geweet het dat hy deur die Magi bedrieg is, 'n verskriklike opdrag gegee om al Betlehem se babas dood te maak. Jesus moes in Egipte bly tot Herodes se dood.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Die herders en die Magi het herken wie Jesus was.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Herodes, die koning, het Jesus egter nie herken nie. Boonop het hy as gevolg van sy hebsug wrede sondes gepleeg om Jesus te probeer doodmaak.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Daar is baie mense in die wêreld wat weier om van Jesus te hoor.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Dit is 'n baie ernstige sonde.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nie kan waag om op te hou deur die krag van die mens nie.</a:t>
            </a:r>
            <a:r xmlns:a="http://schemas.openxmlformats.org/drawingml/2006/main">
              <a:rPr altLang="en-US" lang="af"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Waarheen het Jesus van Herodes ontsnap?</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Egipte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Amerika</a:t>
            </a:r>
            <a:r xmlns:a="http://schemas.openxmlformats.org/drawingml/2006/main">
              <a:rPr altLang="en-US" lang="af"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Egipte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Toe hulle weg was, het 'n engel van die Here in 'n droom aan Josef verskyn. "Staan op," het hy gesê, "vat die kind en sy moeder en vlug na Egipte. Bly daar totdat ek jou sê, want Herodes gaan die kind soek om hom dood te maak."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49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Seun Jesus by die Tempel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"Hoekom het jy na my gesoek?" het hy gevra. "Het jy nie geweet ek moet in my Vader se huis wees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Met die Pasga, toe Jesus 12 jaar oud was, het hy en sy ouers na die tempel in Jerusalem gekom.</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Op pad huis toe van die tempel in Jerusalem kon Josef en Maria nie vir Jesus kry nie.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Josef en Maria het teruggegaan na die tempel in Jerusalem om Jesus te vind.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af" altLang="ko-KR" sz="2800" dirty="0">
                <a:solidFill>
                  <a:schemeClr val="tx1">
                    <a:lumMod val="65000"/>
                    <a:lumOff val="35000"/>
                  </a:schemeClr>
                </a:solidFill>
              </a:rPr>
              <a:t>"Maria, jy sal 'n seun in die wêreld bring en jy moet hom die naam Jesus gee." Sy was bang vir hierdie nuus.</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“Het julle nie geweet dat ek in my pa se huis is nie?” Jesus het 'n gesprek met die Bybelleraars in die tempel gehad en almal was verras deur die wysheid van Jesus.</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Sedertdien het die seuntjie Jesus meer liefdevol vir God en mense geword namate sy wysheid en hoogte groei.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Die seuntjie Jesus het van kleins af geweet dat hy die Seun van God is. En opreg voorberei vir die lewe as Verlosser.</a:t>
            </a:r>
            <a:r xmlns:a="http://schemas.openxmlformats.org/drawingml/2006/main">
              <a:rPr altLang="en-US" lang="af"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Al is ons jonk,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duidelik onthou dat ons kinders van God 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dus vir God en mense wys dat ons as kinders van God lewe.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Seun van God, maar hy het die voorbeeld van nederigheid en gehoorsaamheid aan vleeslike ouers gestel.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Waar was die verlore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in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die</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toilet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in die paleis</a:t>
            </a:r>
            <a:r xmlns:a="http://schemas.openxmlformats.org/drawingml/2006/main">
              <a:rPr altLang="en-US" lang="af"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in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die</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in die huis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in die tempel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"Hoekom het jy na my gesoek?" het hy gevra. "Het jy nie geweet ek moet in my Vader se huis wees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doop van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"'n stem van een wat in die woestyn roep: Berei die weg vir die Here, maak vir Hom reguit paaie."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4. En so het Johannes gekom, besig om in die woestynstreek te doop en 'n doop van bekering tot vergewing van sondes te verkondig.</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Jesus dertig was, het 'n vreemde man in die woestyn verskyn met kameelklere en sprinkane en wilde heuning geëet.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Sy naam was Johannes die Doper. Hy het 'n beroep op mense gedoen om te bekeer en gedoop te word omdat die Verlosser sou kom.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af" altLang="ko-KR" sz="2800" dirty="0">
                <a:solidFill>
                  <a:schemeClr val="tx1">
                    <a:lumMod val="65000"/>
                    <a:lumOff val="35000"/>
                  </a:schemeClr>
                </a:solidFill>
              </a:rPr>
              <a:t>Maar, sy het God se boodskap gehoorsaam. “Ek is die Here se dienaar. Mag dit vir my wees soos jy gesê het.”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"Ek is hier om iemand voor te berei wat agter my aan kom!"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Johannes die Doper was besig om Jesus se weg voor te berei.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ook gekom om deur Johannes die Doper gedoop te word.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“Kyk! die Lam van God, wat die sonde van die wêreld wegneem!” Johannes die Doper het Jesus hardop voorgestel.</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Jesus deur Johannes gedoop is, het 'n stem uit die hemel gekom met die Heilige Gees wat soos 'n duif op hom neerdaal: “Jy is my Seun wat Ek liefhet; met jou is ek tevrede.”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Johannes die Doper het homself nie verhef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Hy het sy lewe daaraan gewy om Jesus geheel en al voor te stel.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Vir wie leef ek?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Soos Johannes die Doper, moet ons 'n lewe lei wat Jesus verhef en bekendstel eerder as om met my te spog en te verhef.</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enigste seun van God.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Wat het uit die hemel neergedaal toe Jesus gedoop 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kraai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Die Heilige Gees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volstruis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mossie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② </a:t>
            </a:r>
            <a:r xmlns:a="http://schemas.openxmlformats.org/drawingml/2006/main">
              <a:rPr altLang="ko-KR" lang="af" sz="2800">
                <a:solidFill>
                  <a:srgbClr val="ff0000"/>
                </a:solidFill>
              </a:rPr>
              <a:t>Die Heilige Gees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"'n stem van een wat in die woestyn roep: Berei die weg vir die Here, maak vir Hom reguit paaie."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f" sz="3600">
                <a:solidFill>
                  <a:schemeClr val="tx1">
                    <a:lumMod val="65000"/>
                    <a:lumOff val="35000"/>
                  </a:schemeClr>
                </a:solidFill>
              </a:rPr>
              <a:t>4. En so het Johannes gekom, besig om in die woestynstreek te doop en 'n doop van bekering tot vergewing van sondes te verkondig.</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51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is deur Satan versoek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sê vir hom: "Weg van My af, Satan! Want daar is geskrywe: Aanbid die Here jou God en dien Hom alleen."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Nadat Jesus veertig dae lank gevas en gebid het, het Satan verskyn en Jesus versoek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af" altLang="ko-KR" sz="2500" dirty="0">
                <a:solidFill>
                  <a:schemeClr val="tx1">
                    <a:lumMod val="65000"/>
                    <a:lumOff val="35000"/>
                  </a:schemeClr>
                </a:solidFill>
              </a:rPr>
              <a:t>Dus, al was sy 'n maagd, het sy swanger geraak. Hierdie kind se naam is Jesus. Hy is die Seun van God wat alle mense in die toekoms van hulle sondes sal red.</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"Is jy honger? Maak ryskoek met hierdie klip en eet dit!” Satan het die eerste toets gedoen. Maar Jesus het die toets met die woord van God oorwin.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“Spring dan hier weg! As jy die Seun van God is, sal jy nie sterwe nie.” Satan het Jesus 'n tweede keer getoets bo-op die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In hierdie tyd het hy Jesus na 'n baie hoë berg geneem en vir Jesus die hele koninkryk van die wêreld gewys en gesê: "As jy jou voor My neerbuig, sal Ek jou dit alles gee!" Maar Jesus het die derde toets met die Woord van God verwerp.</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Uiteindelik het Jesus al Satan se versoekings oorwin. God was tevrede met Jesus wat alle versoekings oorwin het.</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was die Seun van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soos ons is hy deur Satan versoek.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met God se Woord het Jesus die versoeking van Satan oorwin.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Satan versoek ons steeds.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kan egter, soos Jesus, die versoeking van Satan oorkom met die woord van God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ons helper om die versoekings wat ons in die gesig staar te oorkom. En hy is die een wat al die uitdagings wat ons teëkom verstaan en ons help om dit te oorkom.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Hoeveel toetse het Satan vir Jesus gegee?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een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twee</a:t>
            </a:r>
            <a:r xmlns:a="http://schemas.openxmlformats.org/drawingml/2006/main">
              <a:rPr altLang="en-US" lang="af"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drie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vier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drie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sê vir hom: "Weg van My af, Satan! Want daar is geskrywe: Aanbid die Here jou God en dien Hom alleen."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Water</a:t>
            </a:r>
            <a:r xmlns:a="http://schemas.openxmlformats.org/drawingml/2006/main">
              <a:rPr lang="af" altLang="en-US" sz="4400"/>
              <a:t> </a:t>
            </a:r>
            <a:r xmlns:a="http://schemas.openxmlformats.org/drawingml/2006/main">
              <a:rPr lang="af" altLang="ko-KR" sz="4400"/>
              <a:t>Verander in Wyn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Dit, die eerste van sy wondertekens, het Jesus in Kana in Galilea gedoen. So het Hy sy heerlikheid geopenbaar, en sy dissipels het hulle geloof in Hom gestel.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Mary was bang om 'n seun te hê al was sy nie getroud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Sy het egter die woord van God deur geloof ontvang en gehoorsaam.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mag dalk bang wees wanneer ons God se Woord glo en gehoorsaam. Maar soos Maria se belydenis, moet ons bely dat "Mag dit vir my wees soos jy gesê het."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 Troue het by Kana in Galilea plaasgevind. Jesus en sy dissipels is ook na die bruilof genooi.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daar was 'n probleem. Die wyn was op. Sonder wyn kan jy nie 'n fees hou nie.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die dienaars in die huis laat water in die kruik gooi. Die bediendes het gedoen wat hulle gevra het.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Daarna is die water in die fles na smaak geneem. Die water in die fles is in baie smaaklike wyn verander.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Gaste het die wyn geproe en was verras. Hulle is heerliker wyn bedien as die eerste keer, en danksy Jesus se wonderwerk kon die fees meer opwindend wees.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In die tyd van Jesus, wyn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was absoluut onontbeerlik by die fees.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Jesus het van water wyn gemaak en voorsien wat nodig was vir die fees.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Vir ons is Jesus 'n onontbeerlike 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soos wyn in 'n feesmaal.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die genade van Jesus onthou wat Homself aan ons gegee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a:t>
            </a:r>
            <a:r xmlns:a="http://schemas.openxmlformats.org/drawingml/2006/main">
              <a:rPr altLang="en-US" lang="af"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WHO</a:t>
            </a:r>
            <a:r xmlns:a="http://schemas.openxmlformats.org/drawingml/2006/main">
              <a:rPr altLang="en-US" lang="af" sz="3200"/>
              <a:t> </a:t>
            </a:r>
            <a:r xmlns:a="http://schemas.openxmlformats.org/drawingml/2006/main">
              <a:rPr altLang="ko-KR" lang="af" sz="3200"/>
              <a:t>is</a:t>
            </a:r>
            <a:r xmlns:a="http://schemas.openxmlformats.org/drawingml/2006/main">
              <a:rPr altLang="en-US" lang="af" sz="3200"/>
              <a:t> </a:t>
            </a:r>
            <a:r xmlns:a="http://schemas.openxmlformats.org/drawingml/2006/main">
              <a:rPr altLang="ko-KR" lang="af" sz="3200"/>
              <a:t>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ons vreugde, soos die wyn van 'n feesmaal.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Waarin het Jesus water verander?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melk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lemoensap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brood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wyn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wyn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Dit, die eerste van sy wondertekens, het Jesus in Kana in Galilea gedoen. So het Hy sy heerlikheid geopenbaar, en sy dissipels het hulle geloof in Hom gestel.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53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Nikodemus het in die nag na Jesus gekom.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af" sz="3200">
                <a:solidFill>
                  <a:srgbClr val="FF0000"/>
                </a:solidFill>
              </a:rPr>
              <a:t>Wie is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af" sz="3600">
                <a:solidFill>
                  <a:srgbClr val="0070C0"/>
                </a:solidFill>
              </a:rPr>
              <a:t>Jesus is..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af" sz="3600">
                <a:solidFill>
                  <a:schemeClr val="tx1">
                    <a:lumMod val="65000"/>
                    <a:lumOff val="35000"/>
                  </a:schemeClr>
                </a:solidFill>
              </a:rPr>
              <a:t>Jesus het aarde toe gekom as ons Verlosser.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antwoord: “Dit verseker Ek julle, niemand kan in die koninkryk van God ingaan as hy nie uit water en Gees gebore word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Daar was 'n man met die naam Nikodemus wat Israel se leraar was.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Hy</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gekom</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aan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Jesus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aan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vra</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by</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nag.</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“Hoe kan ek in die koninkryk van God ingaan?”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f" altLang="ko-KR" sz="2800">
                <a:solidFill>
                  <a:schemeClr val="tx1">
                    <a:lumMod val="65000"/>
                    <a:lumOff val="35000"/>
                  </a:schemeClr>
                </a:solidFill>
              </a:rPr>
              <a:t>"As jy nie wedergebore is nie, kan jy nie in die koninkryk van God ingaan nie." Jesus het geantwoord.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Hy het nie verstaan dat hy wedergebore moes word nie. “Gaan ek terug in my ma se skoot en kom weer uit?”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af" altLang="ko-KR" sz="2600">
                <a:solidFill>
                  <a:schemeClr val="tx1">
                    <a:lumMod val="65000"/>
                    <a:lumOff val="35000"/>
                  </a:schemeClr>
                </a:solidFill>
              </a:rPr>
              <a:t>“Die gees, nie die liggaam nie, moet wedergebore word. “Die mens kan wedergebore word met water en die Heilige Gees.” Jesus het geantwoord</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“Jy moet in My glo en gered word.” Jesus het vir Nikodemus die geheim van wedergeboorte vertel.</a:t>
            </a:r>
            <a:r xmlns:a="http://schemas.openxmlformats.org/drawingml/2006/main">
              <a:rPr lang="af"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Les</a:t>
            </a:r>
            <a:r xmlns:a="http://schemas.openxmlformats.org/drawingml/2006/main">
              <a:rPr altLang="en-US" lang="af"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As jy in Jesus glo,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jou siel sal wedergebore word.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Die wat in Jesus glo, word wedergebore en jy sal word</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om sonde te haat en God lief te hê.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Is jy wedergebore?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glo in Jesus en word wedergebore. Daarom moet ons onthou dat ons verskillende mense van die wêreld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a:t>
            </a:r>
            <a:r xmlns:a="http://schemas.openxmlformats.org/drawingml/2006/main">
              <a:rPr altLang="en-US" lang="af" sz="3600">
                <a:solidFill>
                  <a:schemeClr val="tx1">
                    <a:lumMod val="65000"/>
                    <a:lumOff val="35000"/>
                  </a:schemeClr>
                </a:solidFill>
              </a:rPr>
              <a:t> </a:t>
            </a:r>
            <a:r xmlns:a="http://schemas.openxmlformats.org/drawingml/2006/main">
              <a:rPr altLang="ko-KR" lang="af" sz="3600">
                <a:solidFill>
                  <a:schemeClr val="tx1">
                    <a:lumMod val="65000"/>
                    <a:lumOff val="35000"/>
                  </a:schemeClr>
                </a:solidFill>
              </a:rPr>
              <a:t>is die een wat diegene wat in Hom glo, regverdig maak en wedergebore word.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Wat maak ons wedergebore?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met water en die Gees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met olie en die vuur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met trane en liedjies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met gebed en aanbidding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met water en die Gees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antwoord: “Dit verseker Ek julle, niemand kan in die koninkryk van God ingaan as hy nie uit water en Gees gebore word nie.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